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4" r:id="rId5"/>
    <p:sldId id="258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8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243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91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1578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18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3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3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5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7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6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6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8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84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89F63-38E7-4DAA-A88E-DFD0E110C463}" type="datetimeFigureOut">
              <a:rPr lang="en-US" smtClean="0"/>
              <a:pPr/>
              <a:t>12/17/2014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A31181-5F89-4129-997B-E11E0F08FA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0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80728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bject Failure" pitchFamily="50" charset="0"/>
              </a:rPr>
              <a:t>CRITERIA-B </a:t>
            </a:r>
            <a:r>
              <a:rPr lang="en-US" sz="3200" dirty="0" smtClean="0">
                <a:latin typeface="Abject Failure" pitchFamily="50" charset="0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bject Failure" pitchFamily="50" charset="0"/>
              </a:rPr>
              <a:t>Developing ideas</a:t>
            </a:r>
            <a:endParaRPr lang="en-US" sz="4000" dirty="0">
              <a:solidFill>
                <a:srgbClr val="002060"/>
              </a:solidFill>
              <a:latin typeface="Abject Failure" pitchFamily="50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844824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10000"/>
                  </a:schemeClr>
                </a:solidFill>
                <a:latin typeface="Arial Rounded MT Bold" pitchFamily="34" charset="0"/>
              </a:rPr>
              <a:t>Students write a detailed specification, which drives the development of a solution. They present the solution objectives.</a:t>
            </a:r>
            <a:endParaRPr lang="en-US" sz="4000" dirty="0">
              <a:solidFill>
                <a:schemeClr val="tx2">
                  <a:lumMod val="1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4653136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Accord SF" pitchFamily="34" charset="0"/>
              </a:rPr>
              <a:t>In order to reach the aims of design, students should be able to:</a:t>
            </a:r>
          </a:p>
          <a:p>
            <a:endParaRPr lang="en-US" sz="4000" dirty="0" smtClean="0">
              <a:solidFill>
                <a:srgbClr val="002060"/>
              </a:solidFill>
              <a:latin typeface="Accord SF" pitchFamily="34" charset="0"/>
            </a:endParaRPr>
          </a:p>
          <a:p>
            <a:endParaRPr lang="en-US" sz="4000" dirty="0">
              <a:solidFill>
                <a:srgbClr val="FFFF00"/>
              </a:solidFill>
              <a:latin typeface="Accord SF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  <a:latin typeface="Bell MT" pitchFamily="18" charset="0"/>
              </a:rPr>
              <a:t>LQ: Is it necessary to plan our ideas before creating the solution?</a:t>
            </a:r>
            <a:endParaRPr lang="en-US" sz="2800" b="1" dirty="0">
              <a:solidFill>
                <a:srgbClr val="002060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3528" y="260648"/>
            <a:ext cx="8496944" cy="25922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Accord SF" pitchFamily="34" charset="0"/>
              </a:rPr>
              <a:t>Develop a design specification which clearly states the success criteria for the design of a solution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6064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1.</a:t>
            </a:r>
            <a:endParaRPr lang="en-US" sz="3600" dirty="0"/>
          </a:p>
        </p:txBody>
      </p:sp>
      <p:sp>
        <p:nvSpPr>
          <p:cNvPr id="4" name="Explosion 2 3"/>
          <p:cNvSpPr/>
          <p:nvPr/>
        </p:nvSpPr>
        <p:spPr>
          <a:xfrm>
            <a:off x="395536" y="2924944"/>
            <a:ext cx="8208912" cy="381642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Accord Heavy SF" pitchFamily="34" charset="0"/>
              </a:rPr>
              <a:t>Develop design ideas which can be correctly interpreted by others</a:t>
            </a:r>
            <a:endParaRPr lang="en-US" sz="2400" dirty="0">
              <a:solidFill>
                <a:schemeClr val="tx2">
                  <a:lumMod val="10000"/>
                </a:schemeClr>
              </a:solidFill>
              <a:latin typeface="Accord Heavy SF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284984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2.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do I write in my </a:t>
            </a:r>
            <a:r>
              <a:rPr lang="en-GB" sz="2800" b="1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DESIGN SPECIFICATION</a:t>
            </a:r>
            <a:r>
              <a:rPr lang="en-GB" sz="28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?</a:t>
            </a:r>
            <a:endParaRPr lang="en-GB" sz="2800" b="1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510" y="836712"/>
            <a:ext cx="87489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chemeClr val="accent5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software are you going to use and why is it?</a:t>
            </a:r>
          </a:p>
          <a:p>
            <a:endParaRPr lang="en-GB" sz="2800" dirty="0" smtClean="0">
              <a:solidFill>
                <a:schemeClr val="accent5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dirty="0" smtClean="0">
                <a:solidFill>
                  <a:srgbClr val="FF000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Frames/Pages/Slides to create- How many and why?</a:t>
            </a:r>
          </a:p>
          <a:p>
            <a:pPr marL="285750" indent="-285750">
              <a:buFontTx/>
              <a:buChar char="-"/>
            </a:pPr>
            <a:endParaRPr lang="en-GB" sz="2800" dirty="0" smtClean="0">
              <a:solidFill>
                <a:srgbClr val="FF000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b="1" dirty="0" smtClean="0">
                <a:solidFill>
                  <a:srgbClr val="00B0F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Images on frames/slides/pages– How many and why?</a:t>
            </a:r>
          </a:p>
          <a:p>
            <a:endParaRPr lang="en-GB" sz="2800" b="1" dirty="0" smtClean="0">
              <a:solidFill>
                <a:srgbClr val="00B0F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  <a:p>
            <a:pPr marL="285750" indent="-285750">
              <a:buFontTx/>
              <a:buChar char="-"/>
            </a:pPr>
            <a:r>
              <a:rPr lang="en-GB" sz="2800" b="1" dirty="0" smtClean="0">
                <a:solidFill>
                  <a:srgbClr val="0070C0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What information will go in on Frames/Pages/Slides</a:t>
            </a:r>
          </a:p>
          <a:p>
            <a:endParaRPr lang="en-GB" sz="2800" b="1" dirty="0" smtClean="0">
              <a:solidFill>
                <a:srgbClr val="0070C0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70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Designs you will sketch/draw either by paper and pencil or Word processor with detailed annotations.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060848"/>
            <a:ext cx="86409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 smtClean="0">
                <a:solidFill>
                  <a:srgbClr val="FF0000"/>
                </a:solidFill>
              </a:rPr>
              <a:t>ONE design for each frame/slide/page.</a:t>
            </a:r>
            <a:endParaRPr lang="en-GB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2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188640"/>
            <a:ext cx="87849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Example Design Specification to help you:</a:t>
            </a:r>
          </a:p>
          <a:p>
            <a:endParaRPr lang="en-GB" sz="2800" dirty="0"/>
          </a:p>
          <a:p>
            <a:pPr marL="342900" indent="-342900">
              <a:buAutoNum type="arabicPeriod"/>
            </a:pPr>
            <a:r>
              <a:rPr lang="en-GB" sz="2800" dirty="0" smtClean="0"/>
              <a:t>I am going to use movie maker/publisher/ I movie to make a movie/magazine/booklet on recycling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I will include relevant images to suit the movie/booklet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A lot of information that will help understand the seriousness of recycling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There will be advantages of Recycling included in my frames/slide/pages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I will animate the movie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I will make it colourful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Good font size for heading and titles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Music will be included in the movie.</a:t>
            </a:r>
          </a:p>
          <a:p>
            <a:pPr marL="342900" indent="-342900">
              <a:buAutoNum type="arabicPeriod"/>
            </a:pPr>
            <a:r>
              <a:rPr lang="en-GB" sz="2800" dirty="0" smtClean="0"/>
              <a:t>There will be a title for the movie/booklet.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 SKETCHES AND ANNOTATION: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67544" y="1039962"/>
            <a:ext cx="2304256" cy="13809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699792" y="1039962"/>
            <a:ext cx="792088" cy="84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19872" y="76470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Background of frame in the movies will be grey black</a:t>
            </a:r>
            <a:endParaRPr lang="en-GB" sz="1200" dirty="0"/>
          </a:p>
        </p:txBody>
      </p:sp>
      <p:sp>
        <p:nvSpPr>
          <p:cNvPr id="8" name="Oval 7"/>
          <p:cNvSpPr/>
          <p:nvPr/>
        </p:nvSpPr>
        <p:spPr>
          <a:xfrm>
            <a:off x="899592" y="1124744"/>
            <a:ext cx="1296144" cy="2862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8" idx="7"/>
          </p:cNvCxnSpPr>
          <p:nvPr/>
        </p:nvCxnSpPr>
        <p:spPr>
          <a:xfrm>
            <a:off x="2005920" y="1166670"/>
            <a:ext cx="1269936" cy="462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91880" y="155679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Title for the movie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467544" y="1628800"/>
            <a:ext cx="504056" cy="576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357848" y="1589491"/>
            <a:ext cx="1269936" cy="74487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07704" y="2204864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49681" y="2673186"/>
            <a:ext cx="15121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Information on recycling</a:t>
            </a:r>
            <a:endParaRPr lang="en-GB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11560" y="2060848"/>
            <a:ext cx="0" cy="827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6955" y="3383974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www.icteismn.wikispaces.com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413999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705</TotalTime>
  <Words>261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Adobe Gothic Std B</vt:lpstr>
      <vt:lpstr>Abject Failure</vt:lpstr>
      <vt:lpstr>Accord Heavy SF</vt:lpstr>
      <vt:lpstr>Accord SF</vt:lpstr>
      <vt:lpstr>Arial</vt:lpstr>
      <vt:lpstr>Arial Rounded MT Bold</vt:lpstr>
      <vt:lpstr>Bell MT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mnicholas</dc:creator>
  <cp:lastModifiedBy>MANOJ NICHOLAS</cp:lastModifiedBy>
  <cp:revision>23</cp:revision>
  <dcterms:created xsi:type="dcterms:W3CDTF">2014-10-14T03:42:06Z</dcterms:created>
  <dcterms:modified xsi:type="dcterms:W3CDTF">2014-12-17T05:36:17Z</dcterms:modified>
</cp:coreProperties>
</file>